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715000" type="screen16x1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1798"/>
        <p:guide pos="2880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58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D0EA-A85A-4CC3-87AD-A63C5AC0C575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FF8A-FD4B-4F25-9E62-1B270A15F0C8}" type="slidenum">
              <a:rPr lang="es-AR" smtClean="0"/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8675" y="263525"/>
            <a:ext cx="7486650" cy="4678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3528" y="5013176"/>
            <a:ext cx="8496944" cy="13304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38065-DE38-4E1F-8FC6-4F9459B13AE4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04" y="476433"/>
            <a:ext cx="7886700" cy="30083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936447"/>
            <a:ext cx="8280400" cy="352150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1800" y="4937125"/>
            <a:ext cx="8280400" cy="479778"/>
          </a:xfrm>
        </p:spPr>
        <p:txBody>
          <a:bodyPr>
            <a:noAutofit/>
          </a:bodyPr>
          <a:lstStyle>
            <a:lvl1pPr>
              <a:defRPr sz="1220"/>
            </a:lvl1pPr>
            <a:lvl2pPr>
              <a:defRPr sz="1220"/>
            </a:lvl2pPr>
            <a:lvl3pPr>
              <a:defRPr sz="1220"/>
            </a:lvl3pPr>
            <a:lvl4pPr>
              <a:defRPr sz="1220"/>
            </a:lvl4pPr>
            <a:lvl5pPr>
              <a:defRPr sz="122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392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1525" y="912184"/>
            <a:ext cx="7375781" cy="665174"/>
          </a:xfrm>
        </p:spPr>
        <p:txBody>
          <a:bodyPr anchor="t">
            <a:noAutofit/>
          </a:bodyPr>
          <a:lstStyle>
            <a:lvl1pPr algn="l">
              <a:defRPr sz="4445" b="0" i="0" cap="small" baseline="0">
                <a:solidFill>
                  <a:schemeClr val="tx1"/>
                </a:solidFill>
                <a:latin typeface="Gotham Light" charset="0"/>
                <a:cs typeface="Gotham Light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737984"/>
            <a:ext cx="2808312" cy="454949"/>
          </a:xfrm>
        </p:spPr>
        <p:txBody>
          <a:bodyPr/>
          <a:lstStyle>
            <a:lvl1pPr marL="635" indent="0" algn="r">
              <a:buNone/>
              <a:defRPr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5364088" y="4192936"/>
            <a:ext cx="4104456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540568" y="857281"/>
            <a:ext cx="720080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396552" y="857281"/>
            <a:ext cx="5760640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068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small" baseline="0">
                <a:latin typeface="Gotham Light" charset="0"/>
                <a:cs typeface="Gotham Light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40568" y="857281"/>
            <a:ext cx="5904656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22703" y="217210"/>
            <a:ext cx="5042025" cy="640071"/>
          </a:xfrm>
        </p:spPr>
        <p:txBody>
          <a:bodyPr>
            <a:normAutofit/>
          </a:bodyPr>
          <a:lstStyle>
            <a:lvl1pPr marL="635" indent="0">
              <a:buNone/>
              <a:defRPr sz="355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74354" y="-262891"/>
            <a:ext cx="10081135" cy="156044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5521" y="620789"/>
            <a:ext cx="8712981" cy="1020149"/>
          </a:xfrm>
        </p:spPr>
        <p:txBody>
          <a:bodyPr anchor="ctr">
            <a:noAutofit/>
          </a:bodyPr>
          <a:lstStyle>
            <a:lvl1pPr marL="0" indent="0">
              <a:buNone/>
              <a:defRPr sz="40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1189" y="1597042"/>
            <a:ext cx="7993074" cy="3301549"/>
          </a:xfrm>
        </p:spPr>
        <p:txBody>
          <a:bodyPr>
            <a:normAutofit/>
          </a:bodyPr>
          <a:lstStyle>
            <a:lvl1pPr marL="0" indent="0">
              <a:buNone/>
              <a:defRPr sz="2335"/>
            </a:lvl1pPr>
            <a:lvl2pPr marL="381000" indent="0">
              <a:buNone/>
              <a:defRPr/>
            </a:lvl2pPr>
            <a:lvl3pPr marL="762000" indent="0">
              <a:buNone/>
              <a:defRPr/>
            </a:lvl3pPr>
            <a:lvl4pPr marL="1143000" indent="0">
              <a:buNone/>
              <a:defRPr/>
            </a:lvl4pPr>
            <a:lvl5pPr marL="15240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3204"/>
            <a:ext cx="7886700" cy="2632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54" y="625252"/>
            <a:ext cx="8174891" cy="3960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474354" y="1297559"/>
            <a:ext cx="10081135" cy="4621330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005" y="616341"/>
            <a:ext cx="8712013" cy="102014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0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39751" y="1477967"/>
            <a:ext cx="8064512" cy="3900648"/>
          </a:xfrm>
        </p:spPr>
        <p:txBody>
          <a:bodyPr>
            <a:normAutofit/>
          </a:bodyPr>
          <a:lstStyle>
            <a:lvl1pPr>
              <a:defRPr sz="2335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65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324544" y="1357576"/>
            <a:ext cx="8064908" cy="1020293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84219" y="1357553"/>
            <a:ext cx="6191259" cy="1020149"/>
          </a:xfrm>
        </p:spPr>
        <p:txBody>
          <a:bodyPr anchor="ctr">
            <a:noAutofit/>
          </a:bodyPr>
          <a:lstStyle>
            <a:lvl1pPr marL="0" indent="0">
              <a:buNone/>
              <a:defRPr sz="3335">
                <a:solidFill>
                  <a:schemeClr val="bg1"/>
                </a:solidFill>
              </a:defRPr>
            </a:lvl1pPr>
            <a:lvl2pPr marL="381000" indent="0">
              <a:buNone/>
              <a:defRPr sz="3335">
                <a:solidFill>
                  <a:schemeClr val="bg1"/>
                </a:solidFill>
              </a:defRPr>
            </a:lvl2pPr>
            <a:lvl3pPr marL="762000" indent="0">
              <a:buNone/>
              <a:defRPr sz="3335">
                <a:solidFill>
                  <a:schemeClr val="bg1"/>
                </a:solidFill>
              </a:defRPr>
            </a:lvl3pPr>
            <a:lvl4pPr marL="1143000" indent="0">
              <a:buNone/>
              <a:defRPr sz="3335">
                <a:solidFill>
                  <a:schemeClr val="bg1"/>
                </a:solidFill>
              </a:defRPr>
            </a:lvl4pPr>
            <a:lvl5pPr marL="1524000" indent="0">
              <a:buNone/>
              <a:defRPr sz="333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38100" y="-30760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5297898"/>
            <a:ext cx="2895604" cy="304324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15" y="5297898"/>
            <a:ext cx="2133603" cy="304324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38100" y="-30761"/>
            <a:ext cx="9220214" cy="5778529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Light" charset="0"/>
          <a:ea typeface="+mj-ea"/>
          <a:cs typeface="Gotham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Gotham Light" charset="0"/>
          <a:ea typeface="+mn-ea"/>
          <a:cs typeface="Gotham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Si te gusta la estadística</a:t>
            </a:r>
            <a:br>
              <a:rPr lang="en-US" altLang="en-US"/>
            </a:br>
            <a:r>
              <a:rPr lang="en-US" altLang="en-US"/>
              <a:t>bancate los </a:t>
            </a:r>
            <a:r>
              <a:rPr lang="en-US" altLang="en-US" b="1"/>
              <a:t>metámeros</a:t>
            </a:r>
            <a:endParaRPr lang="en-US" altLang="en-US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en-US"/>
              <a:t>Elio Campitelli</a:t>
            </a:r>
            <a:endParaRPr lang="en-US" alt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6228819" y="4517798"/>
            <a:ext cx="2376264" cy="871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" indent="0" algn="r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399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21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–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»"/>
              <a:defRPr sz="1500" kern="1200">
                <a:solidFill>
                  <a:schemeClr val="tx1"/>
                </a:solidFill>
                <a:latin typeface="Gotham Black" charset="0"/>
                <a:ea typeface="+mn-ea"/>
                <a:cs typeface="+mn-cs"/>
              </a:defRPr>
            </a:lvl5pPr>
            <a:lvl6pPr marL="18865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285" indent="-170815" algn="l" defTabSz="685800" rtl="0" eaLnBrk="1" latinLnBrk="0" hangingPunct="1">
              <a:spcBef>
                <a:spcPct val="15000"/>
              </a:spcBef>
              <a:buFont typeface="Arial" panose="0208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</a:t>
            </a:r>
            <a:r>
              <a:rPr lang="en-GB" sz="2000" dirty="0">
                <a:solidFill>
                  <a:srgbClr val="08A0E9"/>
                </a:solidFill>
                <a:latin typeface="Font Awesome 5 Brands" panose="02000503000000000000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eliocamp</a:t>
            </a:r>
            <a:endParaRPr lang="en-GB" sz="2000" dirty="0" err="1">
              <a:latin typeface="Gotham Light" charset="0"/>
              <a:cs typeface="Gotham Light" charset="0"/>
            </a:endParaRPr>
          </a:p>
          <a:p>
            <a:r>
              <a:rPr lang="en-GB" sz="2000" dirty="0">
                <a:solidFill>
                  <a:srgbClr val="08A0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 Awesome 5 Brands" panose="02000503000000000000" pitchFamily="50" charset="0"/>
              </a:rPr>
              <a:t></a:t>
            </a:r>
            <a:r>
              <a:rPr lang="en-GB" sz="2000" dirty="0">
                <a:solidFill>
                  <a:srgbClr val="08A0E9"/>
                </a:solidFill>
                <a:latin typeface="Gotham Book" pitchFamily="50" charset="0"/>
              </a:rPr>
              <a:t> </a:t>
            </a:r>
            <a:r>
              <a:rPr lang="en-GB" sz="2000" dirty="0" err="1">
                <a:latin typeface="Gotham Light" charset="0"/>
                <a:cs typeface="Gotham Light" charset="0"/>
              </a:rPr>
              <a:t>d_olivaw</a:t>
            </a:r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  <a:p>
            <a:endParaRPr lang="en-GB" sz="2000" dirty="0">
              <a:latin typeface="Fira Code" panose="020B0609050000020004" pitchFamily="49" charset="0"/>
              <a:cs typeface="Fira Code" panose="020B06090500000200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16" y="4424623"/>
            <a:ext cx="1023632" cy="9667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315" y="1985645"/>
            <a:ext cx="2618740" cy="1743075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rcRect l="27009" r="16386"/>
          <a:stretch>
            <a:fillRect/>
          </a:stretch>
        </p:blipFill>
        <p:spPr>
          <a:xfrm>
            <a:off x="5944235" y="1379220"/>
            <a:ext cx="2590800" cy="2575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6869" t="10703" r="10648" b="-4378"/>
          <a:stretch>
            <a:fillRect/>
          </a:stretch>
        </p:blipFill>
        <p:spPr>
          <a:xfrm>
            <a:off x="208915" y="1456055"/>
            <a:ext cx="2882900" cy="28028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062480" y="936625"/>
            <a:ext cx="5017770" cy="3521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80" y="1160145"/>
            <a:ext cx="2136775" cy="256984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7185" y="2491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78405" y="25850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77185" y="27609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3285" y="239839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4185" y="261874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97150" y="352425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85035" y="285432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23795" y="316611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20340000">
            <a:off x="2291715" y="353758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10840" y="33070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71750" y="390334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30450" y="414909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90495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53285" y="4399280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70530" y="4305935"/>
            <a:ext cx="93345" cy="9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2515" y="864235"/>
            <a:ext cx="2795905" cy="4697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3100" y="2546350"/>
            <a:ext cx="1296035" cy="202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01215" y="2899410"/>
            <a:ext cx="1030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/>
              <a:t>T = 15°C</a:t>
            </a:r>
            <a:endParaRPr lang="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85" y="864235"/>
            <a:ext cx="2759710" cy="29768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Picture Placeholder 5"/>
          <p:cNvSpPr/>
          <p:nvPr>
            <p:ph type="pic" sz="quarter" idx="10"/>
          </p:nvPr>
        </p:nvSpPr>
        <p:spPr/>
      </p:sp>
      <p:pic>
        <p:nvPicPr>
          <p:cNvPr id="9" name="Picture 8" descr="termodinámi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5465" y="476250"/>
            <a:ext cx="5552440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dino_medi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7560" y="476885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/home/elio/Documents/latinR2019/Presentación/dino_mediana.gifdino_mediana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67560" y="476885"/>
            <a:ext cx="47618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Picture Placeholder 1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" name="Picture Placeholder 2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6388100" y="77724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Picture Placeholder 2"/>
          <p:cNvSpPr/>
          <p:nvPr>
            <p:ph type="pic" sz="quarter" idx="10"/>
          </p:nvPr>
        </p:nvSpPr>
        <p:spPr/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319530"/>
            <a:ext cx="2564130" cy="1986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" y="3132455"/>
            <a:ext cx="2925445" cy="21945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71895" y="1239520"/>
            <a:ext cx="2262505" cy="2146300"/>
            <a:chOff x="10156" y="1952"/>
            <a:chExt cx="3563" cy="3380"/>
          </a:xfrm>
        </p:grpSpPr>
        <p:sp>
          <p:nvSpPr>
            <p:cNvPr id="10" name="Pie 9"/>
            <p:cNvSpPr/>
            <p:nvPr/>
          </p:nvSpPr>
          <p:spPr>
            <a:xfrm>
              <a:off x="10339" y="1952"/>
              <a:ext cx="3381" cy="3381"/>
            </a:xfrm>
            <a:prstGeom prst="pie">
              <a:avLst>
                <a:gd name="adj1" fmla="val 9209950"/>
                <a:gd name="adj2" fmla="val 12579739"/>
              </a:avLst>
            </a:prstGeom>
            <a:solidFill>
              <a:schemeClr val="bg1"/>
            </a:solidFill>
            <a:ln>
              <a:solidFill>
                <a:srgbClr val="21196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hord 10"/>
            <p:cNvSpPr/>
            <p:nvPr/>
          </p:nvSpPr>
          <p:spPr>
            <a:xfrm>
              <a:off x="10156" y="3069"/>
              <a:ext cx="634" cy="1147"/>
            </a:xfrm>
            <a:prstGeom prst="chord">
              <a:avLst>
                <a:gd name="adj1" fmla="val 5267412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6" name="Picture Placeholder 5"/>
          <p:cNvPicPr>
            <a:picLocks noChangeAspect="1"/>
          </p:cNvPicPr>
          <p:nvPr>
            <p:ph type="pic" sz="quarter" idx="10"/>
          </p:nvPr>
        </p:nvPicPr>
        <p:blipFill>
          <a:blip r:embed="rId3"/>
          <a:srcRect t="18908" r="40663"/>
          <a:stretch>
            <a:fillRect/>
          </a:stretch>
        </p:blipFill>
        <p:spPr>
          <a:xfrm>
            <a:off x="4878070" y="3643630"/>
            <a:ext cx="3362325" cy="1773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3132455"/>
            <a:ext cx="309245" cy="601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45" y="3306445"/>
            <a:ext cx="219710" cy="427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995" y="2802890"/>
            <a:ext cx="524510" cy="101981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851910" y="3794125"/>
            <a:ext cx="1368425" cy="7918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Placeholder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0" y="2802890"/>
            <a:ext cx="10636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5995" y="1335405"/>
            <a:ext cx="5297805" cy="3226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020" y="161290"/>
            <a:ext cx="6182995" cy="37655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3378200"/>
            <a:ext cx="3135630" cy="19926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0" y="3212465"/>
            <a:ext cx="4447540" cy="23234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899150" y="501713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https://www.waveformlighting.com/led-spectrum-simulator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146</Words>
  <Application>WPS Presentation</Application>
  <PresentationFormat>On-screen Show (16:10)</PresentationFormat>
  <Paragraphs>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SimSun</vt:lpstr>
      <vt:lpstr>Wingdings</vt:lpstr>
      <vt:lpstr>Gotham Light</vt:lpstr>
      <vt:lpstr>Fira Code</vt:lpstr>
      <vt:lpstr>Arial Black</vt:lpstr>
      <vt:lpstr>Gotham Black</vt:lpstr>
      <vt:lpstr>Font Awesome 5 Brands</vt:lpstr>
      <vt:lpstr>Gotham Book</vt:lpstr>
      <vt:lpstr>Calibri</vt:lpstr>
      <vt:lpstr>微软雅黑</vt:lpstr>
      <vt:lpstr>FZHei-B01</vt:lpstr>
      <vt:lpstr/>
      <vt:lpstr>Arial Unicode MS</vt:lpstr>
      <vt:lpstr>DejaVu Sans</vt:lpstr>
      <vt:lpstr>FZShuSong-Z01</vt:lpstr>
      <vt:lpstr>OpenSymbol</vt:lpstr>
      <vt:lpstr>Operating instructions</vt:lpstr>
      <vt:lpstr>Office Theme</vt:lpstr>
      <vt:lpstr>Si te gusta la estadística bancate los metámeros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</dc:creator>
  <cp:lastModifiedBy>elio</cp:lastModifiedBy>
  <cp:revision>625</cp:revision>
  <dcterms:created xsi:type="dcterms:W3CDTF">2019-09-12T15:21:28Z</dcterms:created>
  <dcterms:modified xsi:type="dcterms:W3CDTF">2019-09-12T15:21:28Z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